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4660"/>
  </p:normalViewPr>
  <p:slideViewPr>
    <p:cSldViewPr>
      <p:cViewPr varScale="1">
        <p:scale>
          <a:sx n="69" d="100"/>
          <a:sy n="69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olny kształt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owolny kształt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E48D685-C836-4CC9-ABFD-E450797D4747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F2782E9-35CF-4AD2-BAF4-614B3BBC0ADE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diety24.com/choroby-nieprawidlowe-odzywianie.html" TargetMode="External"/><Relationship Id="rId3" Type="http://schemas.openxmlformats.org/officeDocument/2006/relationships/hyperlink" Target="http://www.mojakontuzja.pl/regeneracja-i-odzywianie/najlepsze-zrodla-skladnikow-pokarmowych-w-diecie/" TargetMode="External"/><Relationship Id="rId7" Type="http://schemas.openxmlformats.org/officeDocument/2006/relationships/hyperlink" Target="http://www.gimnazjum16katowice.cba.pl/podstrony/pliki/choroby_edukacja_prozdrowotna.pdf" TargetMode="External"/><Relationship Id="rId2" Type="http://schemas.openxmlformats.org/officeDocument/2006/relationships/hyperlink" Target="http://www.sciaga.pl/tekst/77889-78-niezbedne_skladniki_pokarmowe_i_ich_zrodl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zz.waw.pl/pl/zasady-prawidowego-ywienia#g" TargetMode="External"/><Relationship Id="rId5" Type="http://schemas.openxmlformats.org/officeDocument/2006/relationships/hyperlink" Target="http://www.izz.waw.pl/pl/normy-zwienia?id=160" TargetMode="External"/><Relationship Id="rId4" Type="http://schemas.openxmlformats.org/officeDocument/2006/relationships/hyperlink" Target="http://www.izz.waw.pl/pl/component/licznikbmi/?Itemid=32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92061" y="476672"/>
            <a:ext cx="6172200" cy="1008112"/>
          </a:xfrm>
        </p:spPr>
        <p:txBody>
          <a:bodyPr/>
          <a:lstStyle/>
          <a:p>
            <a:pPr algn="ctr"/>
            <a:r>
              <a:rPr lang="pl-PL" dirty="0" smtClean="0"/>
              <a:t>Wiem, co jem?!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75656" y="5589240"/>
            <a:ext cx="6172200" cy="795536"/>
          </a:xfrm>
        </p:spPr>
        <p:txBody>
          <a:bodyPr>
            <a:normAutofit/>
          </a:bodyPr>
          <a:lstStyle/>
          <a:p>
            <a:pPr algn="ctr"/>
            <a:r>
              <a:rPr lang="pl-PL" dirty="0" err="1" smtClean="0"/>
              <a:t>Webquest</a:t>
            </a:r>
            <a:r>
              <a:rPr lang="pl-PL" dirty="0" smtClean="0"/>
              <a:t> dla uczniów klasy VI szkoły podstawowej</a:t>
            </a:r>
          </a:p>
          <a:p>
            <a:pPr algn="ctr"/>
            <a:r>
              <a:rPr lang="pl-PL" dirty="0" smtClean="0"/>
              <a:t>Autor: Monika Drozdalska-Hołub</a:t>
            </a:r>
            <a:endParaRPr lang="pl-PL" dirty="0"/>
          </a:p>
        </p:txBody>
      </p:sp>
      <p:pic>
        <p:nvPicPr>
          <p:cNvPr id="1026" name="Picture 2" descr="http://ec.l.thumbs.canstockphoto.com/canstock17914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700808"/>
            <a:ext cx="3816424" cy="28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ostokąt 3"/>
          <p:cNvSpPr/>
          <p:nvPr/>
        </p:nvSpPr>
        <p:spPr>
          <a:xfrm>
            <a:off x="1308085" y="4941168"/>
            <a:ext cx="59401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000" dirty="0" smtClean="0"/>
              <a:t>Źródło ilustracji:</a:t>
            </a:r>
          </a:p>
          <a:p>
            <a:pPr algn="ctr"/>
            <a:r>
              <a:rPr lang="pl-PL" sz="1000" dirty="0" smtClean="0"/>
              <a:t>www.canstockphoto.pl/ilustracje/Żywienie.html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195579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Wprowadzenie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600200"/>
            <a:ext cx="7344816" cy="4873752"/>
          </a:xfrm>
        </p:spPr>
        <p:txBody>
          <a:bodyPr>
            <a:normAutofit/>
          </a:bodyPr>
          <a:lstStyle/>
          <a:p>
            <a:r>
              <a:rPr lang="pl-PL" sz="2800" dirty="0" smtClean="0"/>
              <a:t>Czy zastanawialiście się kiedyś nad swoimi nawykami żywieniowymi?</a:t>
            </a:r>
          </a:p>
          <a:p>
            <a:r>
              <a:rPr lang="pl-PL" sz="2800" dirty="0" smtClean="0"/>
              <a:t>Jak się okazuje popełniamy wiele błędów w codziennym żywieniu. Odbijają się one niekorzystnie na naszym rozwoju, zdrowiu i samopoczuciu.</a:t>
            </a:r>
          </a:p>
          <a:p>
            <a:r>
              <a:rPr lang="pl-PL" sz="2800" dirty="0" smtClean="0"/>
              <a:t> Co jeść, aby po prostu być zdrowym?</a:t>
            </a:r>
          </a:p>
          <a:p>
            <a:r>
              <a:rPr lang="pl-PL" sz="2800" dirty="0" smtClean="0"/>
              <a:t>Mam nadzieję, że odpowiedź na to pytanie znajdziecie po wykonaniu tego projektu.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20273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40768"/>
            <a:ext cx="8003232" cy="5328592"/>
          </a:xfrm>
        </p:spPr>
        <p:txBody>
          <a:bodyPr>
            <a:normAutofit fontScale="77500" lnSpcReduction="20000"/>
          </a:bodyPr>
          <a:lstStyle/>
          <a:p>
            <a:r>
              <a:rPr lang="pl-PL" sz="3100" dirty="0" smtClean="0"/>
              <a:t>Efektem waszej pracy będzie wykonanie prezentacji multimedialnej w Power Point na temat zdrowego odżywiania się.</a:t>
            </a:r>
          </a:p>
          <a:p>
            <a:r>
              <a:rPr lang="pl-PL" sz="3100" dirty="0" smtClean="0"/>
              <a:t>Swoje zadania będziecie wykonywać w grupach 2-3 osobowych.</a:t>
            </a:r>
          </a:p>
          <a:p>
            <a:r>
              <a:rPr lang="pl-PL" sz="3100" dirty="0" smtClean="0"/>
              <a:t>Podczas wykonywania tego zadania poszerzycie swoja wiedzę dotyczącą zdrowego odżywiania się.</a:t>
            </a:r>
          </a:p>
          <a:p>
            <a:r>
              <a:rPr lang="pl-PL" sz="3100" dirty="0" smtClean="0"/>
              <a:t>Wykonując prezentację starajcie się korzystać głównie z Internetu, ale możecie sięgnąć do innych źródeł.</a:t>
            </a:r>
          </a:p>
          <a:p>
            <a:r>
              <a:rPr lang="pl-PL" sz="3100" dirty="0"/>
              <a:t>Podczas pracy nie zapomnijcie wskazać źródeł z których korzystaliście</a:t>
            </a:r>
            <a:r>
              <a:rPr lang="pl-PL" sz="3100" dirty="0" smtClean="0"/>
              <a:t>.</a:t>
            </a:r>
          </a:p>
          <a:p>
            <a:r>
              <a:rPr lang="pl-PL" sz="3100" dirty="0" smtClean="0"/>
              <a:t>Wykonaną prezentację przedstawicie uczniom naszej szkoły, nauczycielom, rodzicom oraz zaproszonym gościom podczas Festiwalu Nauki w czerwcu 2014 r.</a:t>
            </a:r>
          </a:p>
          <a:p>
            <a:pPr marL="36576" indent="0">
              <a:buNone/>
            </a:pPr>
            <a:endParaRPr lang="pl-PL" dirty="0" smtClean="0"/>
          </a:p>
          <a:p>
            <a:pPr marL="36576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237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>
            <a:normAutofit lnSpcReduction="10000"/>
          </a:bodyPr>
          <a:lstStyle/>
          <a:p>
            <a:r>
              <a:rPr lang="pl-PL" sz="2800" dirty="0" smtClean="0"/>
              <a:t>Podzielcie się na dwie grupy.</a:t>
            </a:r>
          </a:p>
          <a:p>
            <a:r>
              <a:rPr lang="pl-PL" sz="2800" dirty="0" smtClean="0"/>
              <a:t>W każdej grupie wybierzcie lidera, który będzie się konsultował z nauczycielem i nadzorował pracę grupy.</a:t>
            </a:r>
          </a:p>
          <a:p>
            <a:r>
              <a:rPr lang="pl-PL" sz="2800" dirty="0" smtClean="0"/>
              <a:t>Zadanie należy wykonać w ciągu jednego miesiąca na dodatkowych zajęciach informatycznych w postaci prezentacji multimedialnej.</a:t>
            </a:r>
          </a:p>
          <a:p>
            <a:r>
              <a:rPr lang="pl-PL" sz="2800" dirty="0" smtClean="0"/>
              <a:t>Prezentacja powinna trwać </a:t>
            </a:r>
            <a:r>
              <a:rPr lang="pl-PL" sz="2800" dirty="0" smtClean="0"/>
              <a:t>do </a:t>
            </a:r>
            <a:r>
              <a:rPr lang="pl-PL" sz="2800" dirty="0" smtClean="0"/>
              <a:t>15 minut i zawierać do 15 slajdów.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225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196752"/>
            <a:ext cx="7848872" cy="518457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pl-PL" dirty="0" smtClean="0"/>
              <a:t>Grupa I – </a:t>
            </a:r>
            <a:r>
              <a:rPr lang="pl-PL" i="1" dirty="0" smtClean="0">
                <a:solidFill>
                  <a:srgbClr val="00B0F0"/>
                </a:solidFill>
              </a:rPr>
              <a:t>Dietetycy</a:t>
            </a:r>
          </a:p>
          <a:p>
            <a:r>
              <a:rPr lang="pl-PL" dirty="0" smtClean="0"/>
              <a:t>Przygotujcie np. w postaci tabeli produkty spożywcze należące do głównych źródeł pokarmowych: budulcowych, energetycznych i regulujących.</a:t>
            </a:r>
          </a:p>
          <a:p>
            <a:r>
              <a:rPr lang="pl-PL" dirty="0" smtClean="0"/>
              <a:t>Przedstawcie w postaci graficznej normy zapotrzebowania na energię dla dziewcząt i chłopców w Waszym wieku.</a:t>
            </a:r>
          </a:p>
          <a:p>
            <a:r>
              <a:rPr lang="pl-PL" dirty="0" smtClean="0"/>
              <a:t>Wykonajcie plakat przedstawiający Piramidę Zdrowego Żywienia.</a:t>
            </a:r>
          </a:p>
          <a:p>
            <a:r>
              <a:rPr lang="pl-PL" dirty="0" smtClean="0"/>
              <a:t>Co to jest otyłość, a co nadwaga? Jak obliczyć wskaźnik BMI?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3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5069160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pl-PL" dirty="0" smtClean="0"/>
              <a:t>Grupa II – </a:t>
            </a:r>
            <a:r>
              <a:rPr lang="pl-PL" i="1" dirty="0" smtClean="0">
                <a:solidFill>
                  <a:srgbClr val="00B0F0"/>
                </a:solidFill>
              </a:rPr>
              <a:t>Lekarze</a:t>
            </a:r>
          </a:p>
          <a:p>
            <a:r>
              <a:rPr lang="pl-PL" dirty="0" smtClean="0"/>
              <a:t>Spróbujcie odpowiedzieć na pytanie </a:t>
            </a:r>
            <a:r>
              <a:rPr lang="pl-PL" i="1" dirty="0" smtClean="0"/>
              <a:t>Jakie są zasady prawidłowego żywienia?</a:t>
            </a:r>
            <a:r>
              <a:rPr lang="pl-PL" dirty="0" smtClean="0"/>
              <a:t> Możesz wykorzystać fragment filmu, przeprowadzić wywiad z dietetyczką czy nauczycielem przyrody (przygotuj pytania jakie zadasz).</a:t>
            </a:r>
          </a:p>
          <a:p>
            <a:r>
              <a:rPr lang="pl-PL" dirty="0" smtClean="0"/>
              <a:t>Przygotujcie np. w postaci tabeli jakie są rodzaje chorób związanych z nieprawidłowym odżywianiem się, czym się objawiają i jakie są skutki nie leczenia.</a:t>
            </a:r>
          </a:p>
          <a:p>
            <a:r>
              <a:rPr lang="pl-PL" dirty="0" smtClean="0"/>
              <a:t>Przedstawcie w postaci graficznej w jaki sposób sprawdzimy, czy dany produkt jest zdrowy.</a:t>
            </a:r>
          </a:p>
          <a:p>
            <a:r>
              <a:rPr lang="pl-PL" dirty="0" smtClean="0"/>
              <a:t>Ułóżcie przykładowe całodniowe menu.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639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Źródła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>
                <a:hlinkClick r:id="rId2"/>
              </a:rPr>
              <a:t>http://</a:t>
            </a:r>
            <a:r>
              <a:rPr lang="pl-PL" dirty="0" smtClean="0">
                <a:hlinkClick r:id="rId2"/>
              </a:rPr>
              <a:t>www.sciaga.pl/tekst/77889-78-niezbedne_skladniki_pokarmowe_i_ich_zrodla</a:t>
            </a:r>
            <a:endParaRPr lang="pl-PL" dirty="0" smtClean="0"/>
          </a:p>
          <a:p>
            <a:r>
              <a:rPr lang="pl-PL" dirty="0">
                <a:hlinkClick r:id="rId3"/>
              </a:rPr>
              <a:t>http://www.mojakontuzja.pl/regeneracja-i-odzywianie/najlepsze-zrodla-skladnikow-pokarmowych-w-diecie</a:t>
            </a:r>
            <a:r>
              <a:rPr lang="pl-PL" dirty="0" smtClean="0">
                <a:hlinkClick r:id="rId3"/>
              </a:rPr>
              <a:t>/</a:t>
            </a:r>
            <a:endParaRPr lang="pl-PL" dirty="0" smtClean="0"/>
          </a:p>
          <a:p>
            <a:r>
              <a:rPr lang="pl-PL" dirty="0">
                <a:hlinkClick r:id="rId4"/>
              </a:rPr>
              <a:t>http://www.izz.waw.pl/pl/component/licznikbmi/?</a:t>
            </a:r>
            <a:r>
              <a:rPr lang="pl-PL" dirty="0" smtClean="0">
                <a:hlinkClick r:id="rId4"/>
              </a:rPr>
              <a:t>Itemid=32</a:t>
            </a:r>
            <a:endParaRPr lang="pl-PL" dirty="0" smtClean="0"/>
          </a:p>
          <a:p>
            <a:r>
              <a:rPr lang="pl-PL" dirty="0">
                <a:hlinkClick r:id="rId5"/>
              </a:rPr>
              <a:t>http://</a:t>
            </a:r>
            <a:r>
              <a:rPr lang="pl-PL" dirty="0" smtClean="0">
                <a:hlinkClick r:id="rId5"/>
              </a:rPr>
              <a:t>www.izz.waw.pl/pl/normy-zwienia?id=160</a:t>
            </a:r>
            <a:endParaRPr lang="pl-PL" dirty="0" smtClean="0"/>
          </a:p>
          <a:p>
            <a:r>
              <a:rPr lang="pl-PL" dirty="0">
                <a:hlinkClick r:id="rId6"/>
              </a:rPr>
              <a:t>http://</a:t>
            </a:r>
            <a:r>
              <a:rPr lang="pl-PL" dirty="0" smtClean="0">
                <a:hlinkClick r:id="rId6"/>
              </a:rPr>
              <a:t>www.izz.waw.pl/pl/zasady-prawidowego-ywienia#g</a:t>
            </a:r>
            <a:endParaRPr lang="pl-PL" dirty="0" smtClean="0"/>
          </a:p>
          <a:p>
            <a:r>
              <a:rPr lang="pl-PL" dirty="0">
                <a:hlinkClick r:id="rId7"/>
              </a:rPr>
              <a:t>http://</a:t>
            </a:r>
            <a:r>
              <a:rPr lang="pl-PL" dirty="0" smtClean="0">
                <a:hlinkClick r:id="rId7"/>
              </a:rPr>
              <a:t>www.gimnazjum16katowice.cba.pl/podstrony/pliki/choroby_edukacja_prozdrowotna.pdf</a:t>
            </a:r>
            <a:endParaRPr lang="pl-PL" dirty="0" smtClean="0"/>
          </a:p>
          <a:p>
            <a:r>
              <a:rPr lang="pl-PL" dirty="0">
                <a:hlinkClick r:id="rId8"/>
              </a:rPr>
              <a:t>http://</a:t>
            </a:r>
            <a:r>
              <a:rPr lang="pl-PL" dirty="0" smtClean="0">
                <a:hlinkClick r:id="rId8"/>
              </a:rPr>
              <a:t>diety24.com/choroby-nieprawidlowe-odzywianie.html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778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868958"/>
          </a:xfrm>
        </p:spPr>
        <p:txBody>
          <a:bodyPr/>
          <a:lstStyle/>
          <a:p>
            <a:r>
              <a:rPr lang="pl-PL" dirty="0" smtClean="0"/>
              <a:t>Kryteria oceny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7434350"/>
              </p:ext>
            </p:extLst>
          </p:nvPr>
        </p:nvGraphicFramePr>
        <p:xfrm>
          <a:off x="179512" y="1124744"/>
          <a:ext cx="8712968" cy="5320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2161"/>
                <a:gridCol w="1932215"/>
                <a:gridCol w="1512168"/>
                <a:gridCol w="1584176"/>
                <a:gridCol w="1440160"/>
                <a:gridCol w="792088"/>
              </a:tblGrid>
              <a:tr h="565345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Poziom osiągnięć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Ekspert</a:t>
                      </a:r>
                    </a:p>
                    <a:p>
                      <a:r>
                        <a:rPr lang="pl-PL" sz="1400" dirty="0" smtClean="0"/>
                        <a:t>8-10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Zaawansowany</a:t>
                      </a:r>
                    </a:p>
                    <a:p>
                      <a:r>
                        <a:rPr lang="pl-PL" sz="1400" dirty="0" smtClean="0"/>
                        <a:t>6-7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Rozwijający się</a:t>
                      </a:r>
                    </a:p>
                    <a:p>
                      <a:r>
                        <a:rPr lang="pl-PL" sz="1400" dirty="0" smtClean="0"/>
                        <a:t>4-5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Początkujący</a:t>
                      </a:r>
                    </a:p>
                    <a:p>
                      <a:r>
                        <a:rPr lang="pl-PL" sz="1400" dirty="0" smtClean="0"/>
                        <a:t>1-3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Punkty</a:t>
                      </a:r>
                    </a:p>
                    <a:p>
                      <a:r>
                        <a:rPr lang="pl-PL" sz="1400" dirty="0" smtClean="0"/>
                        <a:t>1-10</a:t>
                      </a:r>
                      <a:endParaRPr lang="pl-PL" sz="1400" dirty="0"/>
                    </a:p>
                  </a:txBody>
                  <a:tcPr/>
                </a:tc>
              </a:tr>
              <a:tr h="521778">
                <a:tc>
                  <a:txBody>
                    <a:bodyPr/>
                    <a:lstStyle/>
                    <a:p>
                      <a:r>
                        <a:rPr lang="pl-PL" sz="1200" b="1" dirty="0" smtClean="0"/>
                        <a:t>Współpraca w grupie</a:t>
                      </a:r>
                      <a:endParaRPr lang="pl-PL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Doskonała współpraca całej grupy.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Dobra organizacja pracy w grupie, współdziałanie w grupie.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Większość pracy indywidualnej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/>
                        <a:t>Całkowity</a:t>
                      </a:r>
                      <a:r>
                        <a:rPr lang="pl-PL" sz="1200" baseline="0" dirty="0" smtClean="0"/>
                        <a:t> brak współpracy</a:t>
                      </a:r>
                      <a:endParaRPr lang="pl-PL" sz="1200" dirty="0" smtClean="0"/>
                    </a:p>
                    <a:p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200" dirty="0"/>
                    </a:p>
                  </a:txBody>
                  <a:tcPr/>
                </a:tc>
              </a:tr>
              <a:tr h="834844">
                <a:tc>
                  <a:txBody>
                    <a:bodyPr/>
                    <a:lstStyle/>
                    <a:p>
                      <a:r>
                        <a:rPr lang="pl-PL" sz="1200" b="1" dirty="0" smtClean="0"/>
                        <a:t>Poszukiwanie i selekcjonowanie informacji</a:t>
                      </a:r>
                      <a:endParaRPr lang="pl-PL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Bardzo dobra selekcja zdobytych informacji. Informacja właściwie przetworzona. Właściwe usystematyzowanie zagadnień.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Właściwa selekcja zdobytych informacji. Informacja prawidłowo przetworzona.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Słaba selekcja zdobytych informacji. Informacja częściowo przetworzona.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Informacja nie przetworzona.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200"/>
                    </a:p>
                  </a:txBody>
                  <a:tcPr/>
                </a:tc>
              </a:tr>
              <a:tr h="1407668">
                <a:tc>
                  <a:txBody>
                    <a:bodyPr/>
                    <a:lstStyle/>
                    <a:p>
                      <a:r>
                        <a:rPr lang="pl-PL" sz="1200" b="1" dirty="0" smtClean="0"/>
                        <a:t>Poprawność pod względem językowym, gramatycznym, ortograficznym, interpunkcyjnym</a:t>
                      </a:r>
                      <a:endParaRPr lang="pl-PL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błędów, ciekawe słownictwo</a:t>
                      </a: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Nieliczne błędy językowe i gramatyczne, które nie zakłócają przekazu informacji.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Błędy językowe i gramatyczne, które częściowo zakłócają przekaz informacji.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Zbyt duża ilość błędów językowych i gramatycznych, które uniemożliwiają zrozumienie przekazywanych informacji.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200" dirty="0"/>
                    </a:p>
                  </a:txBody>
                  <a:tcPr/>
                </a:tc>
              </a:tr>
              <a:tr h="834844">
                <a:tc>
                  <a:txBody>
                    <a:bodyPr/>
                    <a:lstStyle/>
                    <a:p>
                      <a:r>
                        <a:rPr lang="pl-PL" sz="1200" b="1" dirty="0" smtClean="0"/>
                        <a:t>Atrakcyjność</a:t>
                      </a:r>
                      <a:r>
                        <a:rPr lang="pl-PL" sz="1200" b="1" baseline="0" dirty="0" smtClean="0"/>
                        <a:t> wizualna prezentacji</a:t>
                      </a:r>
                      <a:endParaRPr lang="pl-PL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Prezentacja długa( do 15 slajdów) staranna z animacją, dźwiękiem i grafiką.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Prezentacja dłuższa(do 10 slajdów) staranna z animacją, grafiką i dźwiękiem.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Prezentacja poprawna, ale bez włożonego wysiłku, prosta do 8 slajdów.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Prezentacja niestaranna, krótka do 3 slajdów.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395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Mam nadzieję, że ten projekt uświadomił Wam jak ważny jest sposób odżywiania się i jaki ma wpływ na całe Wasze życie.</a:t>
            </a:r>
          </a:p>
          <a:p>
            <a:r>
              <a:rPr lang="pl-PL" sz="2800" dirty="0" smtClean="0"/>
              <a:t>Podczas pracy poznaliście do czego mogą prowadzić złe nawyki żywieniowe.</a:t>
            </a:r>
          </a:p>
          <a:p>
            <a:r>
              <a:rPr lang="pl-PL" sz="2800" dirty="0" smtClean="0"/>
              <a:t>Przekonaliście się również, że Internet to nieocenione źródło informacji, a komputer doskonale narzędzie pracy. 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25385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zny">
  <a:themeElements>
    <a:clrScheme name="Techniczny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zny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zn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949</TotalTime>
  <Words>615</Words>
  <Application>Microsoft Office PowerPoint</Application>
  <PresentationFormat>Pokaz na ekranie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Techniczny</vt:lpstr>
      <vt:lpstr>Wiem, co jem?!</vt:lpstr>
      <vt:lpstr>Wprowadzenie</vt:lpstr>
      <vt:lpstr>Zadania</vt:lpstr>
      <vt:lpstr>Proces</vt:lpstr>
      <vt:lpstr>Proces</vt:lpstr>
      <vt:lpstr>Proces</vt:lpstr>
      <vt:lpstr>Źródła</vt:lpstr>
      <vt:lpstr>Kryteria oceny</vt:lpstr>
      <vt:lpstr>Podsumowanie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Wiem co jem?!</dc:title>
  <dc:creator>Główny</dc:creator>
  <cp:lastModifiedBy>Domek</cp:lastModifiedBy>
  <cp:revision>32</cp:revision>
  <dcterms:created xsi:type="dcterms:W3CDTF">2014-03-07T19:21:21Z</dcterms:created>
  <dcterms:modified xsi:type="dcterms:W3CDTF">2014-04-06T12:32:37Z</dcterms:modified>
</cp:coreProperties>
</file>